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Source Sans Pr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.fntdata"/><Relationship Id="rId11" Type="http://schemas.openxmlformats.org/officeDocument/2006/relationships/slide" Target="slides/slide6.xml"/><Relationship Id="rId22" Type="http://schemas.openxmlformats.org/officeDocument/2006/relationships/font" Target="fonts/SourceSansPro-boldItalic.fntdata"/><Relationship Id="rId10" Type="http://schemas.openxmlformats.org/officeDocument/2006/relationships/slide" Target="slides/slide5.xml"/><Relationship Id="rId21" Type="http://schemas.openxmlformats.org/officeDocument/2006/relationships/font" Target="fonts/SourceSansPr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regular.fntdata"/><Relationship Id="rId14" Type="http://schemas.openxmlformats.org/officeDocument/2006/relationships/slide" Target="slides/slide9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regular.fntdata"/><Relationship Id="rId6" Type="http://schemas.openxmlformats.org/officeDocument/2006/relationships/slide" Target="slides/slide1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3211415f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3211415f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3211415f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3211415f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3211415f0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3211415f0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3211415f0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3211415f0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3211415f0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3211415f0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3211415f0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3211415f0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3211415f0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3211415f0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3211415f0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3211415f0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Maintaining Relationships During Social Distancing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 varsity level long-distance relationships</a:t>
            </a:r>
            <a:endParaRPr/>
          </a:p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sz="1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103950" y="2834850"/>
            <a:ext cx="8936100" cy="209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Dr. Liz Powell | DrLizPowell.com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Twitter @sexpospsych | Instagram @drlizpowell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Step 1: Grieve</a:t>
            </a:r>
            <a:endParaRPr sz="4800"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This is not normal, and we’re not okay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We cannot move forward until we acknowledge where we are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Pain is easier to bear when shared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We need to connect over hard times, not just good ones</a:t>
            </a:r>
            <a:endParaRPr sz="3000"/>
          </a:p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Dr. Liz Powell | DrLizPowell.com | Twitter @sexpospsych | Instagram @drlizpowell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292625"/>
            <a:ext cx="85206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Step 2: Prioritize</a:t>
            </a:r>
            <a:endParaRPr sz="4800"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We’re all operating on limited bandwidth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You need to care for yourself first before you can care for others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We all may have to be selective about who we focus on maintaining connections with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Sit down and write out your list of priorities</a:t>
            </a:r>
            <a:endParaRPr sz="3000"/>
          </a:p>
        </p:txBody>
      </p:sp>
      <p:sp>
        <p:nvSpPr>
          <p:cNvPr id="76" name="Google Shape;76;p15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Dr. Liz Powell | DrLizPowell.com | Twitter @sexpospsych | Instagram @drlizpowell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292625"/>
            <a:ext cx="85206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Step 3: Make it easy</a:t>
            </a:r>
            <a:endParaRPr sz="4800"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Some of us (e.g. me) can forget who we want to be in touch with when we’re stressed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Find tools to make this easier for you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Reminders/calendar events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Apps (e.g. Fabriq)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Systems/routines</a:t>
            </a:r>
            <a:endParaRPr sz="3000"/>
          </a:p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Dr. Liz Powell | DrLizPowell.com | Twitter @sexpospsych | Instagram @drlizpowell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292625"/>
            <a:ext cx="85206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Step 4: Personalize it</a:t>
            </a:r>
            <a:endParaRPr sz="4800"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Pay attention to love languages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How you speak may not be how they hear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Talk about what you both most want and need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What aspects of your interactions are the most nourishing for each of you?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How do you balance heavy with playful?</a:t>
            </a:r>
            <a:endParaRPr sz="3000"/>
          </a:p>
        </p:txBody>
      </p:sp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Dr. Liz Powell | DrLizPowell.com | Twitter @sexpospsych | Instagram @drlizpowell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292625"/>
            <a:ext cx="85206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Step 5: Use technology</a:t>
            </a:r>
            <a:endParaRPr sz="4800"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Find ways to have deeper interactions when far away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Marco Polo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Phone/video sex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Netflix Party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Send each other meaningful items</a:t>
            </a:r>
            <a:endParaRPr sz="3000"/>
          </a:p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1" name="Google Shape;101;p18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Dr. Liz Powell | DrLizPowell.com | Twitter @sexpospsych | Instagram @drlizpowell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292625"/>
            <a:ext cx="8520600" cy="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Step 6: </a:t>
            </a:r>
            <a:r>
              <a:rPr lang="en" sz="4800"/>
              <a:t>Over communicate</a:t>
            </a:r>
            <a:endParaRPr sz="4800"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If something isn’t working, talk about it early and often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Ask for more!</a:t>
            </a:r>
            <a:endParaRPr sz="3000"/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Char char="○"/>
            </a:pPr>
            <a:r>
              <a:rPr lang="en" sz="3000"/>
              <a:t>If you only ask for absolute necessities, there’s no room for no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Be real about boundaries and capacity </a:t>
            </a:r>
            <a:endParaRPr sz="3000"/>
          </a:p>
        </p:txBody>
      </p:sp>
      <p:sp>
        <p:nvSpPr>
          <p:cNvPr id="108" name="Google Shape;108;p19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9" name="Google Shape;109;p19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Dr. Liz Powell | DrLizPowell.com | Twitter @sexpospsych | Instagram @drlizpowell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227850" y="526350"/>
            <a:ext cx="86883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okay if you’re struggling.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r>
              <a:rPr lang="en"/>
              <a:t>You don’t have to struggle alone.</a:t>
            </a:r>
            <a:endParaRPr/>
          </a:p>
        </p:txBody>
      </p:sp>
      <p:sp>
        <p:nvSpPr>
          <p:cNvPr id="115" name="Google Shape;115;p20"/>
          <p:cNvSpPr txBox="1"/>
          <p:nvPr>
            <p:ph idx="12" type="sldNum"/>
          </p:nvPr>
        </p:nvSpPr>
        <p:spPr>
          <a:xfrm>
            <a:off x="85076" y="4663225"/>
            <a:ext cx="8936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Dr. Liz Powell | DrLizPowell.com | Twitter @sexpospsych | Instagram @drlizpowell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265500" y="1616100"/>
            <a:ext cx="4045200" cy="191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Comments?</a:t>
            </a:r>
            <a:endParaRPr/>
          </a:p>
        </p:txBody>
      </p:sp>
      <p:sp>
        <p:nvSpPr>
          <p:cNvPr id="121" name="Google Shape;121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Dr. Liz Powell</a:t>
            </a:r>
            <a:endParaRPr sz="3600"/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Psychologist</a:t>
            </a:r>
            <a:endParaRPr sz="36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Author</a:t>
            </a:r>
            <a:endParaRPr sz="3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Speaker</a:t>
            </a:r>
            <a:endParaRPr sz="3600"/>
          </a:p>
          <a:p>
            <a:pPr indent="0" lvl="0" marL="0" rtl="0" algn="ctr">
              <a:spcBef>
                <a:spcPts val="1000"/>
              </a:spcBef>
              <a:spcAft>
                <a:spcPts val="1600"/>
              </a:spcAft>
              <a:buNone/>
            </a:pPr>
            <a:r>
              <a:rPr lang="en" sz="3600"/>
              <a:t>DrLizPowell.com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